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0" r:id="rId12"/>
    <p:sldId id="268" r:id="rId13"/>
  </p:sldIdLst>
  <p:sldSz cx="9144000" cy="6858000" type="screen4x3"/>
  <p:notesSz cx="6858000" cy="9144000"/>
  <p:defaultTextStyle>
    <a:defPPr>
      <a:defRPr lang="dsb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A4DD-3F0D-4619-B0C1-50D77651AD7F}" type="datetimeFigureOut">
              <a:rPr lang="dsb-DE" smtClean="0"/>
              <a:pPr/>
              <a:t>12. 11. 2016</a:t>
            </a:fld>
            <a:endParaRPr lang="dsb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sb-D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C35C-FE56-4891-B1BD-240EA7F898F7}" type="slidenum">
              <a:rPr lang="dsb-DE" smtClean="0"/>
              <a:pPr/>
              <a:t>‹#›</a:t>
            </a:fld>
            <a:endParaRPr lang="dsb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A4DD-3F0D-4619-B0C1-50D77651AD7F}" type="datetimeFigureOut">
              <a:rPr lang="dsb-DE" smtClean="0"/>
              <a:pPr/>
              <a:t>12. 11. 2016</a:t>
            </a:fld>
            <a:endParaRPr lang="dsb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sb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C35C-FE56-4891-B1BD-240EA7F898F7}" type="slidenum">
              <a:rPr lang="dsb-DE" smtClean="0"/>
              <a:pPr/>
              <a:t>‹#›</a:t>
            </a:fld>
            <a:endParaRPr lang="dsb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A4DD-3F0D-4619-B0C1-50D77651AD7F}" type="datetimeFigureOut">
              <a:rPr lang="dsb-DE" smtClean="0"/>
              <a:pPr/>
              <a:t>12. 11. 2016</a:t>
            </a:fld>
            <a:endParaRPr lang="dsb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sb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C35C-FE56-4891-B1BD-240EA7F898F7}" type="slidenum">
              <a:rPr lang="dsb-DE" smtClean="0"/>
              <a:pPr/>
              <a:t>‹#›</a:t>
            </a:fld>
            <a:endParaRPr lang="dsb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A4DD-3F0D-4619-B0C1-50D77651AD7F}" type="datetimeFigureOut">
              <a:rPr lang="dsb-DE" smtClean="0"/>
              <a:pPr/>
              <a:t>12. 11. 2016</a:t>
            </a:fld>
            <a:endParaRPr lang="dsb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sb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C35C-FE56-4891-B1BD-240EA7F898F7}" type="slidenum">
              <a:rPr lang="dsb-DE" smtClean="0"/>
              <a:pPr/>
              <a:t>‹#›</a:t>
            </a:fld>
            <a:endParaRPr lang="dsb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A4DD-3F0D-4619-B0C1-50D77651AD7F}" type="datetimeFigureOut">
              <a:rPr lang="dsb-DE" smtClean="0"/>
              <a:pPr/>
              <a:t>12. 11. 2016</a:t>
            </a:fld>
            <a:endParaRPr lang="dsb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sb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C35C-FE56-4891-B1BD-240EA7F898F7}" type="slidenum">
              <a:rPr lang="dsb-DE" smtClean="0"/>
              <a:pPr/>
              <a:t>‹#›</a:t>
            </a:fld>
            <a:endParaRPr lang="dsb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A4DD-3F0D-4619-B0C1-50D77651AD7F}" type="datetimeFigureOut">
              <a:rPr lang="dsb-DE" smtClean="0"/>
              <a:pPr/>
              <a:t>12. 11. 2016</a:t>
            </a:fld>
            <a:endParaRPr lang="dsb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sb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C35C-FE56-4891-B1BD-240EA7F898F7}" type="slidenum">
              <a:rPr lang="dsb-DE" smtClean="0"/>
              <a:pPr/>
              <a:t>‹#›</a:t>
            </a:fld>
            <a:endParaRPr lang="dsb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A4DD-3F0D-4619-B0C1-50D77651AD7F}" type="datetimeFigureOut">
              <a:rPr lang="dsb-DE" smtClean="0"/>
              <a:pPr/>
              <a:t>12. 11. 2016</a:t>
            </a:fld>
            <a:endParaRPr lang="dsb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sb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C35C-FE56-4891-B1BD-240EA7F898F7}" type="slidenum">
              <a:rPr lang="dsb-DE" smtClean="0"/>
              <a:pPr/>
              <a:t>‹#›</a:t>
            </a:fld>
            <a:endParaRPr lang="dsb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A4DD-3F0D-4619-B0C1-50D77651AD7F}" type="datetimeFigureOut">
              <a:rPr lang="dsb-DE" smtClean="0"/>
              <a:pPr/>
              <a:t>12. 11. 2016</a:t>
            </a:fld>
            <a:endParaRPr lang="dsb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sb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C35C-FE56-4891-B1BD-240EA7F898F7}" type="slidenum">
              <a:rPr lang="dsb-DE" smtClean="0"/>
              <a:pPr/>
              <a:t>‹#›</a:t>
            </a:fld>
            <a:endParaRPr lang="dsb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A4DD-3F0D-4619-B0C1-50D77651AD7F}" type="datetimeFigureOut">
              <a:rPr lang="dsb-DE" smtClean="0"/>
              <a:pPr/>
              <a:t>12. 11. 2016</a:t>
            </a:fld>
            <a:endParaRPr lang="dsb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sb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C35C-FE56-4891-B1BD-240EA7F898F7}" type="slidenum">
              <a:rPr lang="dsb-DE" smtClean="0"/>
              <a:pPr/>
              <a:t>‹#›</a:t>
            </a:fld>
            <a:endParaRPr lang="dsb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A4DD-3F0D-4619-B0C1-50D77651AD7F}" type="datetimeFigureOut">
              <a:rPr lang="dsb-DE" smtClean="0"/>
              <a:pPr/>
              <a:t>12. 11. 2016</a:t>
            </a:fld>
            <a:endParaRPr lang="dsb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sb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C35C-FE56-4891-B1BD-240EA7F898F7}" type="slidenum">
              <a:rPr lang="dsb-DE" smtClean="0"/>
              <a:pPr/>
              <a:t>‹#›</a:t>
            </a:fld>
            <a:endParaRPr lang="dsb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A4DD-3F0D-4619-B0C1-50D77651AD7F}" type="datetimeFigureOut">
              <a:rPr lang="dsb-DE" smtClean="0"/>
              <a:pPr/>
              <a:t>12. 11. 2016</a:t>
            </a:fld>
            <a:endParaRPr lang="dsb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sb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D8C35C-FE56-4891-B1BD-240EA7F898F7}" type="slidenum">
              <a:rPr lang="dsb-DE" smtClean="0"/>
              <a:pPr/>
              <a:t>‹#›</a:t>
            </a:fld>
            <a:endParaRPr lang="dsb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6EA4DD-3F0D-4619-B0C1-50D77651AD7F}" type="datetimeFigureOut">
              <a:rPr lang="dsb-DE" smtClean="0"/>
              <a:pPr/>
              <a:t>12. 11. 2016</a:t>
            </a:fld>
            <a:endParaRPr lang="dsb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sb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D8C35C-FE56-4891-B1BD-240EA7F898F7}" type="slidenum">
              <a:rPr lang="dsb-DE" smtClean="0"/>
              <a:pPr/>
              <a:t>‹#›</a:t>
            </a:fld>
            <a:endParaRPr lang="dsb-D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lt/url?sa=i&amp;rct=j&amp;q=&amp;esrc=s&amp;source=images&amp;cd=&amp;cad=rja&amp;uact=8&amp;ved=0ahUKEwjKlbfwme7PAhXPKywKHW1RD7cQjRwIBw&amp;url=http://www.deon.pl/religia/radio-watykanskie/magazyn-radia-watykanskiego/art,1994,uczynki-milosierdzia-grzesznych-napominac-rv.html&amp;bvm=bv.136593572,d.bGg&amp;psig=AFQjCNERe6Hu8tq68_zjkBfhV4TWXm-JWw&amp;ust=1477218468647798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501122" cy="44405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Gimnazjum im. </a:t>
            </a:r>
            <a:r>
              <a:rPr lang="pl-PL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ś</a:t>
            </a:r>
            <a:r>
              <a:rPr lang="pl-PL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w. Urszuli </a:t>
            </a:r>
            <a:r>
              <a:rPr lang="pl-PL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Ledóchowskiej </a:t>
            </a:r>
            <a:r>
              <a:rPr lang="pl-PL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 Czarnym Borze</a:t>
            </a:r>
            <a:br>
              <a:rPr lang="pl-PL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pl-PL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pl-PL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pl-PL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„AKCJA UCZYNKÓW MIŁOSIERDZIA” </a:t>
            </a:r>
            <a:br>
              <a:rPr lang="pl-PL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dsb-DE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http://i50.tinypic.com/2psh7i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66880"/>
            <a:ext cx="2201447" cy="2791120"/>
          </a:xfrm>
          <a:prstGeom prst="rect">
            <a:avLst/>
          </a:prstGeom>
          <a:noFill/>
        </p:spPr>
      </p:pic>
      <p:pic>
        <p:nvPicPr>
          <p:cNvPr id="6" name="Picture 2" descr="http://i50.tinypic.com/2psh7i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60453" y="4095511"/>
            <a:ext cx="2201447" cy="27911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6093296"/>
            <a:ext cx="8640960" cy="764704"/>
          </a:xfrm>
        </p:spPr>
        <p:txBody>
          <a:bodyPr>
            <a:normAutofit/>
          </a:bodyPr>
          <a:lstStyle/>
          <a:p>
            <a:r>
              <a:rPr lang="pl-PL" sz="3200" dirty="0" smtClean="0"/>
              <a:t>Zaduma nad sensem życia i jego </a:t>
            </a:r>
            <a:r>
              <a:rPr lang="pl-PL" sz="3200" dirty="0" smtClean="0"/>
              <a:t>przemijaniem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8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aizdo rezultatas pagal užklausą „uczynki miłosierdzia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" y="0"/>
            <a:ext cx="9142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764704"/>
            <a:ext cx="5688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</a:rPr>
              <a:t>Wieczny odpoczynek racz im dać, Panie, a światłość wiekuista niechaj im świeci. Niech odpoczywają w pokoju wiecznym. Amen.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8568952" cy="3960440"/>
          </a:xfrm>
        </p:spPr>
        <p:txBody>
          <a:bodyPr>
            <a:normAutofit lnSpcReduction="10000"/>
          </a:bodyPr>
          <a:lstStyle/>
          <a:p>
            <a:endParaRPr lang="lt-LT" dirty="0" smtClean="0"/>
          </a:p>
          <a:p>
            <a:endParaRPr lang="lt-LT" sz="3200" dirty="0"/>
          </a:p>
          <a:p>
            <a:pPr algn="ctr"/>
            <a:r>
              <a:rPr lang="lt-LT" sz="3200" b="1" dirty="0" smtClean="0">
                <a:solidFill>
                  <a:schemeClr val="accent2">
                    <a:lumMod val="50000"/>
                  </a:schemeClr>
                </a:solidFill>
              </a:rPr>
              <a:t>Dziękuję za uwagę</a:t>
            </a: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</a:rPr>
              <a:t>! </a:t>
            </a:r>
          </a:p>
          <a:p>
            <a:pPr algn="ctr"/>
            <a:endParaRPr lang="lt-LT" sz="3200" b="1" dirty="0" smtClean="0">
              <a:solidFill>
                <a:srgbClr val="CC0066"/>
              </a:solidFill>
            </a:endParaRPr>
          </a:p>
          <a:p>
            <a:endParaRPr lang="lt-LT" sz="3200" dirty="0">
              <a:solidFill>
                <a:srgbClr val="CC0066"/>
              </a:solidFill>
            </a:endParaRPr>
          </a:p>
          <a:p>
            <a:r>
              <a:rPr lang="pl-PL" sz="3200" dirty="0" smtClean="0">
                <a:solidFill>
                  <a:schemeClr val="tx1">
                    <a:lumMod val="95000"/>
                  </a:schemeClr>
                </a:solidFill>
              </a:rPr>
              <a:t>Pre</a:t>
            </a:r>
            <a:r>
              <a:rPr lang="lt-LT" sz="3200" dirty="0" smtClean="0">
                <a:solidFill>
                  <a:schemeClr val="tx1">
                    <a:lumMod val="95000"/>
                  </a:schemeClr>
                </a:solidFill>
              </a:rPr>
              <a:t>zentację przyszykowa</a:t>
            </a:r>
            <a:r>
              <a:rPr lang="pl-PL" sz="3200" dirty="0" smtClean="0">
                <a:solidFill>
                  <a:schemeClr val="tx1">
                    <a:lumMod val="95000"/>
                  </a:schemeClr>
                </a:solidFill>
              </a:rPr>
              <a:t>ł</a:t>
            </a:r>
            <a:r>
              <a:rPr lang="lt-LT" sz="3200" dirty="0" smtClean="0">
                <a:solidFill>
                  <a:schemeClr val="tx1">
                    <a:lumMod val="95000"/>
                  </a:schemeClr>
                </a:solidFill>
              </a:rPr>
              <a:t>a </a:t>
            </a:r>
            <a:r>
              <a:rPr lang="pl-PL" sz="3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lt-LT" sz="3200" dirty="0" smtClean="0">
                <a:solidFill>
                  <a:schemeClr val="tx1">
                    <a:lumMod val="95000"/>
                  </a:schemeClr>
                </a:solidFill>
              </a:rPr>
              <a:t>Karolina Gudėnaitė</a:t>
            </a:r>
            <a:r>
              <a:rPr lang="pl-PL" sz="3200" dirty="0" smtClean="0">
                <a:solidFill>
                  <a:schemeClr val="tx1">
                    <a:lumMod val="95000"/>
                  </a:schemeClr>
                </a:solidFill>
              </a:rPr>
              <a:t>, uczennica IIIG klasy, pod kierownictwem </a:t>
            </a:r>
            <a:r>
              <a:rPr lang="pl-PL" sz="3200" dirty="0" smtClean="0">
                <a:solidFill>
                  <a:schemeClr val="tx1">
                    <a:lumMod val="95000"/>
                  </a:schemeClr>
                </a:solidFill>
              </a:rPr>
              <a:t>nauczycielki od religii </a:t>
            </a:r>
            <a:r>
              <a:rPr lang="pl-PL" sz="3200" dirty="0" smtClean="0">
                <a:solidFill>
                  <a:schemeClr val="tx1">
                    <a:lumMod val="95000"/>
                  </a:schemeClr>
                </a:solidFill>
              </a:rPr>
              <a:t>Liliji  Olenkowicz. </a:t>
            </a:r>
            <a:endParaRPr lang="lt-LT" sz="32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6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3024336"/>
          </a:xfrm>
        </p:spPr>
        <p:txBody>
          <a:bodyPr/>
          <a:lstStyle/>
          <a:p>
            <a:pPr algn="ctr"/>
            <a:r>
              <a:rPr lang="pl-PL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Uczynek miłosierdzia względem duszy:</a:t>
            </a:r>
            <a:br>
              <a:rPr lang="pl-PL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l-PL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„Modlić się za żywych i umarłych”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i50.tinypic.com/2psh7i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66880"/>
            <a:ext cx="2201447" cy="2791120"/>
          </a:xfrm>
          <a:prstGeom prst="rect">
            <a:avLst/>
          </a:prstGeom>
          <a:noFill/>
        </p:spPr>
      </p:pic>
      <p:pic>
        <p:nvPicPr>
          <p:cNvPr id="5" name="Picture 2" descr="http://i50.tinypic.com/2psh7i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60453" y="4095511"/>
            <a:ext cx="2201447" cy="2791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38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692696"/>
            <a:ext cx="8928992" cy="4032448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chemeClr val="tx2">
                    <a:lumMod val="10000"/>
                  </a:schemeClr>
                </a:solidFill>
              </a:rPr>
              <a:t>Społeczność gimnazjum </a:t>
            </a:r>
            <a:r>
              <a:rPr lang="pl-PL" sz="3200" dirty="0" smtClean="0">
                <a:solidFill>
                  <a:schemeClr val="tx2">
                    <a:lumMod val="10000"/>
                  </a:schemeClr>
                </a:solidFill>
              </a:rPr>
              <a:t>opiekuje </a:t>
            </a:r>
            <a:r>
              <a:rPr lang="pl-PL" sz="3200" dirty="0" smtClean="0">
                <a:solidFill>
                  <a:schemeClr val="tx2">
                    <a:lumMod val="10000"/>
                  </a:schemeClr>
                </a:solidFill>
              </a:rPr>
              <a:t>się cmentarzem, który znajduje się w Czarnym Borze. Tam spoczywają </a:t>
            </a:r>
            <a:r>
              <a:rPr lang="lt-LT" sz="3200" dirty="0" smtClean="0">
                <a:solidFill>
                  <a:schemeClr val="tx2">
                    <a:lumMod val="10000"/>
                  </a:schemeClr>
                </a:solidFill>
              </a:rPr>
              <a:t>11 </a:t>
            </a:r>
            <a:endParaRPr lang="pl-PL" sz="32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pl-PL" sz="3200" dirty="0">
                <a:solidFill>
                  <a:schemeClr val="tx2">
                    <a:lumMod val="10000"/>
                  </a:schemeClr>
                </a:solidFill>
              </a:rPr>
              <a:t>S</a:t>
            </a:r>
            <a:r>
              <a:rPr lang="pl-PL" sz="3200" dirty="0" smtClean="0">
                <a:solidFill>
                  <a:schemeClr val="tx2">
                    <a:lumMod val="10000"/>
                  </a:schemeClr>
                </a:solidFill>
              </a:rPr>
              <a:t>ióstr </a:t>
            </a:r>
            <a:r>
              <a:rPr lang="pl-PL" sz="3200" dirty="0" smtClean="0">
                <a:solidFill>
                  <a:schemeClr val="tx2">
                    <a:lumMod val="10000"/>
                  </a:schemeClr>
                </a:solidFill>
              </a:rPr>
              <a:t>Urszulanek SJK, ich ksiądz Ignacy Mickiewicz </a:t>
            </a:r>
            <a:r>
              <a:rPr lang="pl-PL" sz="3200" dirty="0" smtClean="0">
                <a:solidFill>
                  <a:schemeClr val="tx2">
                    <a:lumMod val="10000"/>
                  </a:schemeClr>
                </a:solidFill>
              </a:rPr>
              <a:t>oraz </a:t>
            </a:r>
            <a:r>
              <a:rPr lang="pl-PL" sz="3200" dirty="0" smtClean="0">
                <a:solidFill>
                  <a:schemeClr val="tx2">
                    <a:lumMod val="10000"/>
                  </a:schemeClr>
                </a:solidFill>
              </a:rPr>
              <a:t>kilka osób świeckich. Kilka razy do roku uczniowie i nauczyciele udają się na cmentarz urszulański, by oddać hołd pamięci tym, którzy wytrwałą pracą, dobrym sercem i modlitwą wypełniali kartki historii tej miejscowości, którzy trudzili się dla dobra bliźnich, siejąc ziarna </a:t>
            </a:r>
            <a:r>
              <a:rPr lang="pl-PL" sz="3200" dirty="0" smtClean="0">
                <a:solidFill>
                  <a:schemeClr val="tx2">
                    <a:lumMod val="10000"/>
                  </a:schemeClr>
                </a:solidFill>
              </a:rPr>
              <a:t>optymizmu </a:t>
            </a:r>
            <a:r>
              <a:rPr lang="pl-PL" sz="3200" dirty="0" smtClean="0">
                <a:solidFill>
                  <a:schemeClr val="tx2">
                    <a:lumMod val="10000"/>
                  </a:schemeClr>
                </a:solidFill>
              </a:rPr>
              <a:t>i szczęścia.</a:t>
            </a:r>
          </a:p>
        </p:txBody>
      </p:sp>
      <p:pic>
        <p:nvPicPr>
          <p:cNvPr id="5" name="Picture 4" descr="http://i46.tinypic.com/5te0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17233"/>
            <a:ext cx="3733804" cy="1340768"/>
          </a:xfrm>
          <a:prstGeom prst="rect">
            <a:avLst/>
          </a:prstGeom>
          <a:noFill/>
        </p:spPr>
      </p:pic>
      <p:pic>
        <p:nvPicPr>
          <p:cNvPr id="6" name="Picture 4" descr="http://i46.tinypic.com/5te0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652120" y="5467264"/>
            <a:ext cx="3491880" cy="1440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360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6237312"/>
            <a:ext cx="8496944" cy="620688"/>
          </a:xfrm>
        </p:spPr>
        <p:txBody>
          <a:bodyPr>
            <a:noAutofit/>
          </a:bodyPr>
          <a:lstStyle/>
          <a:p>
            <a:r>
              <a:rPr lang="pl-PL" sz="3200" dirty="0" smtClean="0"/>
              <a:t>Pomnik i </a:t>
            </a:r>
            <a:r>
              <a:rPr lang="pl-PL" sz="3200" dirty="0" smtClean="0"/>
              <a:t>groby </a:t>
            </a:r>
            <a:r>
              <a:rPr lang="pl-PL" sz="3200" dirty="0" smtClean="0"/>
              <a:t>śp. Sióstr Urszulanek </a:t>
            </a:r>
            <a:r>
              <a:rPr lang="pl-PL" sz="3200" dirty="0" smtClean="0"/>
              <a:t>SJK</a:t>
            </a:r>
            <a:endParaRPr lang="dsb-DE" sz="3200" dirty="0"/>
          </a:p>
        </p:txBody>
      </p:sp>
      <p:pic>
        <p:nvPicPr>
          <p:cNvPr id="1028" name="Picture 4" descr="http://i46.tinypic.com/5te0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67" y="0"/>
            <a:ext cx="4395847" cy="1947320"/>
          </a:xfrm>
          <a:prstGeom prst="rect">
            <a:avLst/>
          </a:prstGeom>
          <a:noFill/>
        </p:spPr>
      </p:pic>
      <p:pic>
        <p:nvPicPr>
          <p:cNvPr id="7" name="Picture 4" descr="http://i46.tinypic.com/5te0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360288" y="-102988"/>
            <a:ext cx="4628331" cy="205030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47320"/>
            <a:ext cx="6624736" cy="4289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47.tinypic.com/2n1ge8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526669" y="3314091"/>
            <a:ext cx="2161819" cy="1815573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6237312"/>
            <a:ext cx="8863702" cy="620688"/>
          </a:xfrm>
        </p:spPr>
        <p:txBody>
          <a:bodyPr>
            <a:noAutofit/>
          </a:bodyPr>
          <a:lstStyle/>
          <a:p>
            <a:r>
              <a:rPr lang="pl-PL" sz="3200" dirty="0" smtClean="0"/>
              <a:t>Sprzątanie cmentarza śp. Sióstr Urszulanek </a:t>
            </a:r>
            <a:r>
              <a:rPr lang="pl-PL" sz="3200" dirty="0" smtClean="0"/>
              <a:t>SJK</a:t>
            </a:r>
            <a:endParaRPr lang="dsb-DE" sz="3200" dirty="0"/>
          </a:p>
        </p:txBody>
      </p:sp>
      <p:pic>
        <p:nvPicPr>
          <p:cNvPr id="1026" name="Picture 2" descr="C:\Users\Desctop\Downloads\20161021_145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77" y="1919567"/>
            <a:ext cx="7776864" cy="4374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46.tinypic.com/2wmh15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797" y="-39361"/>
            <a:ext cx="4543425" cy="2000251"/>
          </a:xfrm>
          <a:prstGeom prst="rect">
            <a:avLst/>
          </a:prstGeom>
          <a:noFill/>
        </p:spPr>
      </p:pic>
      <p:pic>
        <p:nvPicPr>
          <p:cNvPr id="9" name="Picture 6" descr="http://i46.tinypic.com/2wmh15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0572" y="-28101"/>
            <a:ext cx="4722937" cy="20002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4104" y="6412260"/>
            <a:ext cx="9135792" cy="308704"/>
          </a:xfrm>
        </p:spPr>
        <p:txBody>
          <a:bodyPr>
            <a:noAutofit/>
          </a:bodyPr>
          <a:lstStyle/>
          <a:p>
            <a:r>
              <a:rPr lang="pl-PL" sz="3200" dirty="0" smtClean="0"/>
              <a:t>Uczennice IG klasy porządkują </a:t>
            </a:r>
            <a:r>
              <a:rPr lang="pl-PL" sz="3200" dirty="0" smtClean="0"/>
              <a:t>nagrobki</a:t>
            </a:r>
            <a:endParaRPr lang="dsb-DE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8" y="0"/>
            <a:ext cx="9144000" cy="6412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6237312"/>
            <a:ext cx="8280920" cy="433472"/>
          </a:xfrm>
        </p:spPr>
        <p:txBody>
          <a:bodyPr>
            <a:noAutofit/>
          </a:bodyPr>
          <a:lstStyle/>
          <a:p>
            <a:r>
              <a:rPr lang="pl-PL" sz="3200" dirty="0" smtClean="0"/>
              <a:t>Wspólna modlitwa za dusze </a:t>
            </a:r>
            <a:r>
              <a:rPr lang="pl-PL" sz="3200" dirty="0" smtClean="0"/>
              <a:t>zmarłych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1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63" y="6165304"/>
            <a:ext cx="9036496" cy="692696"/>
          </a:xfrm>
        </p:spPr>
        <p:txBody>
          <a:bodyPr>
            <a:noAutofit/>
          </a:bodyPr>
          <a:lstStyle/>
          <a:p>
            <a:r>
              <a:rPr lang="pl-PL" sz="3200" dirty="0" smtClean="0"/>
              <a:t>Siostra z bratem zapalili znicze – znak </a:t>
            </a:r>
            <a:r>
              <a:rPr lang="pl-PL" sz="3200" dirty="0" smtClean="0"/>
              <a:t>pamięci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2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5260132"/>
            <a:ext cx="8132440" cy="692696"/>
          </a:xfrm>
        </p:spPr>
        <p:txBody>
          <a:bodyPr>
            <a:noAutofit/>
          </a:bodyPr>
          <a:lstStyle/>
          <a:p>
            <a:r>
              <a:rPr lang="pl-PL" sz="3200" dirty="0" smtClean="0"/>
              <a:t>Uczniowie IG klasy ustawiają znicze przy grobie śp. ks. Ignacego Mickiewicza, który był kapłanem Sióstr </a:t>
            </a:r>
            <a:r>
              <a:rPr lang="pl-PL" sz="3200" dirty="0" smtClean="0"/>
              <a:t>Urszulanek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5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147</TotalTime>
  <Words>196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Gimnazjum im. św. Urszuli Ledóchowskiej w Czarnym Borze    „AKCJA UCZYNKÓW MIŁOSIERDZIA”   </vt:lpstr>
      <vt:lpstr>Uczynek miłosierdzia względem duszy: „Modlić się za żywych i umarłych”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Uczynek miłosierdzia względem duszy:  „Modlić się za żywych i umarłych”.</dc:title>
  <dc:creator>gena111</dc:creator>
  <cp:lastModifiedBy>Desctop</cp:lastModifiedBy>
  <cp:revision>20</cp:revision>
  <dcterms:created xsi:type="dcterms:W3CDTF">2016-10-12T18:31:45Z</dcterms:created>
  <dcterms:modified xsi:type="dcterms:W3CDTF">2016-11-12T14:04:40Z</dcterms:modified>
</cp:coreProperties>
</file>